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7" r:id="rId5"/>
    <p:sldId id="272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76" autoAdjust="0"/>
    <p:restoredTop sz="94280" autoAdjust="0"/>
  </p:normalViewPr>
  <p:slideViewPr>
    <p:cSldViewPr>
      <p:cViewPr varScale="1">
        <p:scale>
          <a:sx n="116" d="100"/>
          <a:sy n="116" d="100"/>
        </p:scale>
        <p:origin x="816" y="10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5/23/2022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5/23/2022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412" y="2055831"/>
            <a:ext cx="11201400" cy="1295400"/>
          </a:xfrm>
        </p:spPr>
        <p:txBody>
          <a:bodyPr>
            <a:noAutofit/>
          </a:bodyPr>
          <a:lstStyle/>
          <a:p>
            <a:pPr algn="ctr" rtl="1"/>
            <a:r>
              <a:rPr lang="fa-IR" sz="44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اقدامات انجام شده در معاونت آموزشی در راستای تبیین برنامه جامع عدالت، تعالی و بهره وری در آموزش علوم پزشکی</a:t>
            </a:r>
            <a:endParaRPr lang="en-US" sz="44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65511" y="3581400"/>
            <a:ext cx="3581401" cy="1371600"/>
          </a:xfrm>
        </p:spPr>
        <p:txBody>
          <a:bodyPr>
            <a:normAutofit/>
          </a:bodyPr>
          <a:lstStyle/>
          <a:p>
            <a:pPr algn="ctr" rtl="1"/>
            <a:r>
              <a:rPr lang="fa-IR" sz="2000" dirty="0" smtClean="0">
                <a:solidFill>
                  <a:srgbClr val="0070C0"/>
                </a:solidFill>
                <a:cs typeface="B Nazanin" panose="00000400000000000000" pitchFamily="2" charset="-78"/>
              </a:rPr>
              <a:t>اردیبهشت 1401</a:t>
            </a:r>
            <a:endParaRPr lang="en-US" sz="2000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212" y="671874"/>
            <a:ext cx="786371" cy="76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11197" y="1524000"/>
            <a:ext cx="1676400" cy="429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90000"/>
              </a:lnSpc>
            </a:pPr>
            <a:r>
              <a:rPr lang="fa-IR" sz="12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دانشگاه علوم پزشکی و خدمات بهداشتی درمانی گیلان</a:t>
            </a:r>
            <a:br>
              <a:rPr lang="fa-IR" sz="12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</a:br>
            <a:r>
              <a:rPr lang="fa-IR" sz="12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معاونت آموزشی</a:t>
            </a:r>
            <a:endParaRPr lang="en-US" sz="12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7612" y="2133600"/>
            <a:ext cx="9601200" cy="1981200"/>
          </a:xfrm>
        </p:spPr>
        <p:txBody>
          <a:bodyPr>
            <a:normAutofit fontScale="90000"/>
          </a:bodyPr>
          <a:lstStyle/>
          <a:p>
            <a:pPr algn="ctr" rtl="1">
              <a:lnSpc>
                <a:spcPct val="200000"/>
              </a:lnSpc>
            </a:pPr>
            <a:r>
              <a:rPr lang="fa-I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B Titr" panose="00000700000000000000" pitchFamily="2" charset="-78"/>
              </a:rPr>
              <a:t>اجلاس معاونین آموزشی دانشگاه های علوم پزشکی کشور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B Titr" panose="00000700000000000000" pitchFamily="2" charset="-78"/>
              </a:rPr>
            </a:br>
            <a:r>
              <a:rPr lang="fa-I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B Titr" panose="00000700000000000000" pitchFamily="2" charset="-78"/>
              </a:rPr>
              <a:t>روز چهارشنبه مورخ 1401/02/28</a:t>
            </a:r>
            <a:endParaRPr lang="fa-I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anose="02020505000000020003" pitchFamily="18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61608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412" y="3048000"/>
            <a:ext cx="6062534" cy="1066800"/>
          </a:xfrm>
        </p:spPr>
        <p:txBody>
          <a:bodyPr>
            <a:noAutofit/>
          </a:bodyPr>
          <a:lstStyle/>
          <a:p>
            <a:pPr algn="just" rtl="1">
              <a:lnSpc>
                <a:spcPct val="200000"/>
              </a:lnSpc>
            </a:pPr>
            <a:r>
              <a:rPr lang="fa-IR" sz="1800" dirty="0">
                <a:cs typeface="B Titr" panose="00000700000000000000" pitchFamily="2" charset="-78"/>
              </a:rPr>
              <a:t>در راستای برنامه عدالت ، تعالی و بهره وری در آموزش علوم پزشکی کشور روز چهارشنبه مورخ 1401/02/28 دومین اجلاس سراسری معاونین آموزشی دانشگاه های کشور در </a:t>
            </a:r>
            <a:r>
              <a:rPr lang="fa-IR" sz="1800" dirty="0" smtClean="0">
                <a:cs typeface="B Titr" panose="00000700000000000000" pitchFamily="2" charset="-78"/>
              </a:rPr>
              <a:t>تهران برگزار شد. دکتر عزتی معاون محترم آموزشی دانشگاه  نیز دراین جلسه شرکت نمودند. </a:t>
            </a:r>
            <a:endParaRPr lang="en-US" sz="1800" dirty="0"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2" y="1752600"/>
            <a:ext cx="4191000" cy="419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89587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7612" y="2133600"/>
            <a:ext cx="9601200" cy="1143000"/>
          </a:xfrm>
        </p:spPr>
        <p:txBody>
          <a:bodyPr/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B Titr" panose="00000700000000000000" pitchFamily="2" charset="-78"/>
              </a:rPr>
              <a:t>جلسه روز یکشنبه مورخ 1401/01/28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anose="02020505000000020003" pitchFamily="18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914400"/>
            <a:ext cx="10668000" cy="762000"/>
          </a:xfrm>
        </p:spPr>
        <p:txBody>
          <a:bodyPr>
            <a:noAutofit/>
          </a:bodyPr>
          <a:lstStyle/>
          <a:p>
            <a:pPr algn="just" rtl="1">
              <a:lnSpc>
                <a:spcPct val="200000"/>
              </a:lnSpc>
            </a:pPr>
            <a:r>
              <a:rPr lang="fa-IR" sz="1800" dirty="0" smtClean="0">
                <a:cs typeface="B Titr" panose="00000700000000000000" pitchFamily="2" charset="-78"/>
              </a:rPr>
              <a:t>نخستین جلسه برنامه جامع عدالت، تعالی و بهره وری در آموزش علوم پزشکی با حضور دکتر کامران عزتی معاون آموزشی دانشگاه و مدیران ستادی این حوزه در دفتر معاونت آموزشی برگزار شد.</a:t>
            </a:r>
            <a:endParaRPr lang="en-US" sz="18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4412" y="1905000"/>
            <a:ext cx="9601200" cy="24384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000" dirty="0" smtClean="0">
                <a:cs typeface="B Nazanin" panose="00000400000000000000" pitchFamily="2" charset="-78"/>
              </a:rPr>
              <a:t>موارد مورد بحث درجلسه:</a:t>
            </a:r>
          </a:p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000" dirty="0" smtClean="0">
                <a:cs typeface="B Nazanin" panose="00000400000000000000" pitchFamily="2" charset="-78"/>
              </a:rPr>
              <a:t>بررسی دستورالعمل ابلاغی وزات بهداشت، درمان و آموزش پزشکی</a:t>
            </a:r>
          </a:p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000" dirty="0" smtClean="0">
                <a:cs typeface="B Nazanin" panose="00000400000000000000" pitchFamily="2" charset="-78"/>
              </a:rPr>
              <a:t>تشکیل کارگروه مربوطه</a:t>
            </a:r>
          </a:p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000" dirty="0" smtClean="0">
                <a:cs typeface="B Nazanin" panose="00000400000000000000" pitchFamily="2" charset="-78"/>
              </a:rPr>
              <a:t>تدوین استراتژی حوزه معاونت آموزشی منطبق با دستورالعمل مذکور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12" y="1905000"/>
            <a:ext cx="5219700" cy="365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3423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7612" y="2133600"/>
            <a:ext cx="9601200" cy="1143000"/>
          </a:xfrm>
        </p:spPr>
        <p:txBody>
          <a:bodyPr/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B Titr" panose="00000700000000000000" pitchFamily="2" charset="-78"/>
              </a:rPr>
              <a:t>جلسه روز یکشنبه مورخ 1401/02/04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anose="02020505000000020003" pitchFamily="18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9074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304800"/>
            <a:ext cx="10439400" cy="1447800"/>
          </a:xfrm>
        </p:spPr>
        <p:txBody>
          <a:bodyPr>
            <a:noAutofit/>
          </a:bodyPr>
          <a:lstStyle/>
          <a:p>
            <a:pPr algn="r" rtl="1">
              <a:lnSpc>
                <a:spcPct val="200000"/>
              </a:lnSpc>
            </a:pPr>
            <a:r>
              <a:rPr lang="fa-IR" sz="1800" dirty="0">
                <a:cs typeface="B Titr" panose="00000700000000000000" pitchFamily="2" charset="-78"/>
              </a:rPr>
              <a:t>دومین جلسه برنامه جامع عدالت ، تعالی و بهره وری در </a:t>
            </a:r>
            <a:r>
              <a:rPr lang="fa-IR" sz="1800" dirty="0" smtClean="0">
                <a:cs typeface="B Titr" panose="00000700000000000000" pitchFamily="2" charset="-78"/>
              </a:rPr>
              <a:t>آموزش با </a:t>
            </a:r>
            <a:r>
              <a:rPr lang="fa-IR" sz="1800" dirty="0">
                <a:cs typeface="B Titr" panose="00000700000000000000" pitchFamily="2" charset="-78"/>
              </a:rPr>
              <a:t>حضور </a:t>
            </a:r>
            <a:r>
              <a:rPr lang="fa-IR" sz="1800" dirty="0" smtClean="0">
                <a:cs typeface="B Titr" panose="00000700000000000000" pitchFamily="2" charset="-78"/>
              </a:rPr>
              <a:t>دکتر </a:t>
            </a:r>
            <a:r>
              <a:rPr lang="fa-IR" sz="1800" dirty="0">
                <a:cs typeface="B Titr" panose="00000700000000000000" pitchFamily="2" charset="-78"/>
              </a:rPr>
              <a:t>کامران </a:t>
            </a:r>
            <a:r>
              <a:rPr lang="fa-IR" sz="1800" dirty="0" smtClean="0">
                <a:cs typeface="B Titr" panose="00000700000000000000" pitchFamily="2" charset="-78"/>
              </a:rPr>
              <a:t>عزتی معاون </a:t>
            </a:r>
            <a:r>
              <a:rPr lang="fa-IR" sz="1800" dirty="0">
                <a:cs typeface="B Titr" panose="00000700000000000000" pitchFamily="2" charset="-78"/>
              </a:rPr>
              <a:t>آموزشی </a:t>
            </a:r>
            <a:r>
              <a:rPr lang="fa-IR" sz="1800" dirty="0" smtClean="0">
                <a:cs typeface="B Titr" panose="00000700000000000000" pitchFamily="2" charset="-78"/>
              </a:rPr>
              <a:t>دانشگاه در راستای </a:t>
            </a:r>
            <a:r>
              <a:rPr lang="fa-IR" sz="1800" dirty="0">
                <a:cs typeface="B Titr" panose="00000700000000000000" pitchFamily="2" charset="-78"/>
              </a:rPr>
              <a:t>اهداف کلان معاونت آموزشی وزارت بهداشت درمان و آموزش پزشکی در دفتر معاونت آموزشی دانشگاه برگزار گردید. </a:t>
            </a:r>
            <a:endParaRPr lang="en-US" sz="18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0612" y="2209800"/>
            <a:ext cx="5791200" cy="24384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000" dirty="0" smtClean="0">
                <a:cs typeface="B Nazanin" panose="00000400000000000000" pitchFamily="2" charset="-78"/>
              </a:rPr>
              <a:t>موارد مورد بحث درجلسه:</a:t>
            </a:r>
          </a:p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000" dirty="0">
                <a:cs typeface="B Nazanin" panose="00000400000000000000" pitchFamily="2" charset="-78"/>
              </a:rPr>
              <a:t> اهم برنامه جامع عدالت ، تعالی و بهره وری در آموزش علوم </a:t>
            </a:r>
            <a:r>
              <a:rPr lang="fa-IR" sz="2000" dirty="0" smtClean="0">
                <a:cs typeface="B Nazanin" panose="00000400000000000000" pitchFamily="2" charset="-78"/>
              </a:rPr>
              <a:t>پزشکی</a:t>
            </a:r>
          </a:p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000" dirty="0">
                <a:cs typeface="B Nazanin" panose="00000400000000000000" pitchFamily="2" charset="-78"/>
              </a:rPr>
              <a:t>برنامه ریزی  برای تشکیل کارگروه های </a:t>
            </a:r>
            <a:r>
              <a:rPr lang="fa-IR" sz="2000" dirty="0" smtClean="0">
                <a:cs typeface="B Nazanin" panose="00000400000000000000" pitchFamily="2" charset="-78"/>
              </a:rPr>
              <a:t>مربوطه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2" y="2451346"/>
            <a:ext cx="5029200" cy="33558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4993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7612" y="2133600"/>
            <a:ext cx="9601200" cy="1143000"/>
          </a:xfrm>
        </p:spPr>
        <p:txBody>
          <a:bodyPr/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B Titr" panose="00000700000000000000" pitchFamily="2" charset="-78"/>
              </a:rPr>
              <a:t>جلسه روز شنبه مورخ 1401/02/10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anose="02020505000000020003" pitchFamily="18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1149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2" y="1066800"/>
            <a:ext cx="10329734" cy="1066800"/>
          </a:xfrm>
        </p:spPr>
        <p:txBody>
          <a:bodyPr>
            <a:noAutofit/>
          </a:bodyPr>
          <a:lstStyle/>
          <a:p>
            <a:pPr algn="r" rtl="1">
              <a:lnSpc>
                <a:spcPct val="200000"/>
              </a:lnSpc>
            </a:pPr>
            <a:r>
              <a:rPr lang="fa-IR" sz="1800" dirty="0" smtClean="0">
                <a:cs typeface="B Titr" panose="00000700000000000000" pitchFamily="2" charset="-78"/>
              </a:rPr>
              <a:t>سومین </a:t>
            </a:r>
            <a:r>
              <a:rPr lang="fa-IR" sz="1800" dirty="0">
                <a:cs typeface="B Titr" panose="00000700000000000000" pitchFamily="2" charset="-78"/>
              </a:rPr>
              <a:t>جلسه برنامه جامع عدالت ، تعالی و بهره وری در </a:t>
            </a:r>
            <a:r>
              <a:rPr lang="fa-IR" sz="1800" dirty="0" smtClean="0">
                <a:cs typeface="B Titr" panose="00000700000000000000" pitchFamily="2" charset="-78"/>
              </a:rPr>
              <a:t>آموزش با </a:t>
            </a:r>
            <a:r>
              <a:rPr lang="fa-IR" sz="1800" dirty="0">
                <a:cs typeface="B Titr" panose="00000700000000000000" pitchFamily="2" charset="-78"/>
              </a:rPr>
              <a:t>حضور </a:t>
            </a:r>
            <a:r>
              <a:rPr lang="fa-IR" sz="1800" dirty="0" smtClean="0">
                <a:cs typeface="B Titr" panose="00000700000000000000" pitchFamily="2" charset="-78"/>
              </a:rPr>
              <a:t>دکتر </a:t>
            </a:r>
            <a:r>
              <a:rPr lang="fa-IR" sz="1800" dirty="0">
                <a:cs typeface="B Titr" panose="00000700000000000000" pitchFamily="2" charset="-78"/>
              </a:rPr>
              <a:t>کامران </a:t>
            </a:r>
            <a:r>
              <a:rPr lang="fa-IR" sz="1800" dirty="0" smtClean="0">
                <a:cs typeface="B Titr" panose="00000700000000000000" pitchFamily="2" charset="-78"/>
              </a:rPr>
              <a:t>عزتی معاون </a:t>
            </a:r>
            <a:r>
              <a:rPr lang="fa-IR" sz="1800" dirty="0">
                <a:cs typeface="B Titr" panose="00000700000000000000" pitchFamily="2" charset="-78"/>
              </a:rPr>
              <a:t>آموزشی دانشگاه و مدیر مرکز مطالعات و مدیر آموزش مداوم  حوزه </a:t>
            </a:r>
            <a:r>
              <a:rPr lang="fa-IR" sz="1800" dirty="0" smtClean="0">
                <a:cs typeface="B Titr" panose="00000700000000000000" pitchFamily="2" charset="-78"/>
              </a:rPr>
              <a:t>در راستای </a:t>
            </a:r>
            <a:r>
              <a:rPr lang="fa-IR" sz="1800" dirty="0">
                <a:cs typeface="B Titr" panose="00000700000000000000" pitchFamily="2" charset="-78"/>
              </a:rPr>
              <a:t>هماهنگی چگونگی اجرای </a:t>
            </a:r>
            <a:r>
              <a:rPr lang="fa-IR" sz="1800" dirty="0" smtClean="0">
                <a:cs typeface="B Titr" panose="00000700000000000000" pitchFamily="2" charset="-78"/>
              </a:rPr>
              <a:t>برنامه فوق </a:t>
            </a:r>
            <a:r>
              <a:rPr lang="fa-IR" sz="1800" dirty="0">
                <a:cs typeface="B Titr" panose="00000700000000000000" pitchFamily="2" charset="-78"/>
              </a:rPr>
              <a:t>در دفتر معاونت آموزشی دانشگاه برگزار گردید. </a:t>
            </a:r>
            <a:endParaRPr lang="en-US" sz="18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8546" y="2514600"/>
            <a:ext cx="5791200" cy="24384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000" dirty="0" smtClean="0">
                <a:cs typeface="B Nazanin" panose="00000400000000000000" pitchFamily="2" charset="-78"/>
              </a:rPr>
              <a:t>موارد مورد بحث درجلسه:</a:t>
            </a:r>
          </a:p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000" dirty="0">
                <a:cs typeface="B Nazanin" panose="00000400000000000000" pitchFamily="2" charset="-78"/>
              </a:rPr>
              <a:t> تعیین اعضای </a:t>
            </a:r>
            <a:r>
              <a:rPr lang="fa-IR" sz="2000" dirty="0" smtClean="0">
                <a:cs typeface="B Nazanin" panose="00000400000000000000" pitchFamily="2" charset="-78"/>
              </a:rPr>
              <a:t>کارگروه</a:t>
            </a:r>
          </a:p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000" dirty="0" smtClean="0">
                <a:cs typeface="B Nazanin" panose="00000400000000000000" pitchFamily="2" charset="-78"/>
              </a:rPr>
              <a:t>چگونگی اجرای شیوه نامه</a:t>
            </a:r>
          </a:p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2000" dirty="0">
                <a:cs typeface="B Nazanin" panose="00000400000000000000" pitchFamily="2" charset="-78"/>
              </a:rPr>
              <a:t>برگزاری جلسات و برنامه های آموزشی جهت دینفعان</a:t>
            </a:r>
            <a:endParaRPr lang="fa-IR" sz="2000" dirty="0" smtClean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2" y="1752600"/>
            <a:ext cx="6280789" cy="4190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0785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7612" y="2133600"/>
            <a:ext cx="9601200" cy="1143000"/>
          </a:xfrm>
        </p:spPr>
        <p:txBody>
          <a:bodyPr/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cs typeface="B Titr" panose="00000700000000000000" pitchFamily="2" charset="-78"/>
              </a:rPr>
              <a:t>اولین جلسه وبیناری روز شنبه مورخ 1401/02/17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anose="02020505000000020003" pitchFamily="18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677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2" y="1066800"/>
            <a:ext cx="10329734" cy="1066800"/>
          </a:xfrm>
        </p:spPr>
        <p:txBody>
          <a:bodyPr>
            <a:noAutofit/>
          </a:bodyPr>
          <a:lstStyle/>
          <a:p>
            <a:pPr algn="just" rtl="1">
              <a:lnSpc>
                <a:spcPct val="200000"/>
              </a:lnSpc>
            </a:pPr>
            <a:r>
              <a:rPr lang="fa-IR" sz="1800" dirty="0"/>
              <a:t> </a:t>
            </a:r>
            <a:r>
              <a:rPr lang="fa-IR" sz="1400" dirty="0">
                <a:cs typeface="B Titr" panose="00000700000000000000" pitchFamily="2" charset="-78"/>
              </a:rPr>
              <a:t>اولین </a:t>
            </a:r>
            <a:r>
              <a:rPr lang="fa-IR" sz="1400" dirty="0" smtClean="0">
                <a:cs typeface="B Titr" panose="00000700000000000000" pitchFamily="2" charset="-78"/>
              </a:rPr>
              <a:t>جلسه وبیناری </a:t>
            </a:r>
            <a:r>
              <a:rPr lang="fa-IR" sz="1400" dirty="0">
                <a:cs typeface="B Titr" panose="00000700000000000000" pitchFamily="2" charset="-78"/>
              </a:rPr>
              <a:t>برنامه عدالت، تعالی و بهره وری درآموزش علوم پزشکی با محوریت تبیین برنامه عدالت، تعالی و بهره وری درآموزش علوم پزشکی </a:t>
            </a:r>
            <a:r>
              <a:rPr lang="fa-IR" sz="1400" dirty="0" smtClean="0">
                <a:cs typeface="B Titr" panose="00000700000000000000" pitchFamily="2" charset="-78"/>
              </a:rPr>
              <a:t>با </a:t>
            </a:r>
            <a:r>
              <a:rPr lang="fa-IR" sz="1400" dirty="0">
                <a:cs typeface="B Titr" panose="00000700000000000000" pitchFamily="2" charset="-78"/>
              </a:rPr>
              <a:t>حضور مجازی دکتر سید عبدالرضا مرتضوی دبیر شورای کشوری عدالت، تعالی و بهره وری درآموزش علوم پزشکی، دکتر کامران عزتی معاون آموزشی دانشگاه علوم پزشکی گیلان، معاونین دانشگاه و مدیران حوزه ستادی واعضای هیات علمی دانشگاه علوم پزشکی گیلان و سایر دانشگاه های علوم پزشکی کشور </a:t>
            </a:r>
            <a:r>
              <a:rPr lang="fa-IR" sz="1400" dirty="0" smtClean="0">
                <a:cs typeface="B Titr" panose="00000700000000000000" pitchFamily="2" charset="-78"/>
              </a:rPr>
              <a:t>در </a:t>
            </a:r>
            <a:r>
              <a:rPr lang="fa-IR" sz="1400" dirty="0">
                <a:cs typeface="B Titr" panose="00000700000000000000" pitchFamily="2" charset="-78"/>
              </a:rPr>
              <a:t>معاونت آموزشی دانشگاه علوم پزشکی گیلان برگزار شد.</a:t>
            </a:r>
            <a:r>
              <a:rPr lang="fa-IR" sz="1800" dirty="0"/>
              <a:t> </a:t>
            </a:r>
            <a:endParaRPr lang="en-US" sz="18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4812" y="2514600"/>
            <a:ext cx="6477000" cy="20574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1600" dirty="0" smtClean="0">
                <a:cs typeface="B Nazanin" panose="00000400000000000000" pitchFamily="2" charset="-78"/>
              </a:rPr>
              <a:t>موارد مورد بحث درجلسه:</a:t>
            </a:r>
          </a:p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1600" dirty="0">
                <a:cs typeface="B Nazanin" panose="00000400000000000000" pitchFamily="2" charset="-78"/>
              </a:rPr>
              <a:t> معرفی و مقدمه ای بر برنامه جامع عدالت،تعالی و بهره وری در آموزش علوم </a:t>
            </a:r>
            <a:r>
              <a:rPr lang="fa-IR" sz="1600" dirty="0" smtClean="0">
                <a:cs typeface="B Nazanin" panose="00000400000000000000" pitchFamily="2" charset="-78"/>
              </a:rPr>
              <a:t>پزشکی</a:t>
            </a:r>
          </a:p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1600" dirty="0">
                <a:cs typeface="B Nazanin" panose="00000400000000000000" pitchFamily="2" charset="-78"/>
              </a:rPr>
              <a:t>شریح سیاست ها و ابعاد </a:t>
            </a:r>
            <a:r>
              <a:rPr lang="fa-IR" sz="1600" dirty="0" smtClean="0">
                <a:cs typeface="B Nazanin" panose="00000400000000000000" pitchFamily="2" charset="-78"/>
              </a:rPr>
              <a:t>برنامه</a:t>
            </a:r>
          </a:p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1600" dirty="0">
                <a:cs typeface="B Nazanin" panose="00000400000000000000" pitchFamily="2" charset="-78"/>
              </a:rPr>
              <a:t>محوریت برنامه استراتژیک و راهبردی معاونت آموزشی براساس برنامه جامع عدالت،تعالی و بهره وری درآموزش علوم پزشکی</a:t>
            </a:r>
            <a:endParaRPr lang="fa-IR" sz="1600" dirty="0" smtClean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2" y="2057400"/>
            <a:ext cx="4191000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9057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249165-F638-412C-8E0A-DFB7045CA2E0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4873beb7-5857-4685-be1f-d57550cc96cc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127</TotalTime>
  <Words>340</Words>
  <Application>Microsoft Office PowerPoint</Application>
  <PresentationFormat>Custom</PresentationFormat>
  <Paragraphs>28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B Nazanin</vt:lpstr>
      <vt:lpstr>B Titr</vt:lpstr>
      <vt:lpstr>Euphemia</vt:lpstr>
      <vt:lpstr>IranNastaliq</vt:lpstr>
      <vt:lpstr>Wingdings</vt:lpstr>
      <vt:lpstr>Serenity 16x9</vt:lpstr>
      <vt:lpstr>اقدامات انجام شده در معاونت آموزشی در راستای تبیین برنامه جامع عدالت، تعالی و بهره وری در آموزش علوم پزشکی</vt:lpstr>
      <vt:lpstr>جلسه روز یکشنبه مورخ 1401/01/28</vt:lpstr>
      <vt:lpstr>نخستین جلسه برنامه جامع عدالت، تعالی و بهره وری در آموزش علوم پزشکی با حضور دکتر کامران عزتی معاون آموزشی دانشگاه و مدیران ستادی این حوزه در دفتر معاونت آموزشی برگزار شد.</vt:lpstr>
      <vt:lpstr>جلسه روز یکشنبه مورخ 1401/02/04</vt:lpstr>
      <vt:lpstr>دومین جلسه برنامه جامع عدالت ، تعالی و بهره وری در آموزش با حضور دکتر کامران عزتی معاون آموزشی دانشگاه در راستای اهداف کلان معاونت آموزشی وزارت بهداشت درمان و آموزش پزشکی در دفتر معاونت آموزشی دانشگاه برگزار گردید. </vt:lpstr>
      <vt:lpstr>جلسه روز شنبه مورخ 1401/02/10</vt:lpstr>
      <vt:lpstr>سومین جلسه برنامه جامع عدالت ، تعالی و بهره وری در آموزش با حضور دکتر کامران عزتی معاون آموزشی دانشگاه و مدیر مرکز مطالعات و مدیر آموزش مداوم  حوزه در راستای هماهنگی چگونگی اجرای برنامه فوق در دفتر معاونت آموزشی دانشگاه برگزار گردید. </vt:lpstr>
      <vt:lpstr>اولین جلسه وبیناری روز شنبه مورخ 1401/02/17</vt:lpstr>
      <vt:lpstr> اولین جلسه وبیناری برنامه عدالت، تعالی و بهره وری درآموزش علوم پزشکی با محوریت تبیین برنامه عدالت، تعالی و بهره وری درآموزش علوم پزشکی با حضور مجازی دکتر سید عبدالرضا مرتضوی دبیر شورای کشوری عدالت، تعالی و بهره وری درآموزش علوم پزشکی، دکتر کامران عزتی معاون آموزشی دانشگاه علوم پزشکی گیلان، معاونین دانشگاه و مدیران حوزه ستادی واعضای هیات علمی دانشگاه علوم پزشکی گیلان و سایر دانشگاه های علوم پزشکی کشور در معاونت آموزشی دانشگاه علوم پزشکی گیلان برگزار شد. </vt:lpstr>
      <vt:lpstr>اجلاس معاونین آموزشی دانشگاه های علوم پزشکی کشور روز چهارشنبه مورخ 1401/02/28</vt:lpstr>
      <vt:lpstr>در راستای برنامه عدالت ، تعالی و بهره وری در آموزش علوم پزشکی کشور روز چهارشنبه مورخ 1401/02/28 دومین اجلاس سراسری معاونین آموزشی دانشگاه های کشور در تهران برگزار شد. دکتر عزتی معاون محترم آموزشی دانشگاه  نیز دراین جلسه شرکت نمودند.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اقدامات انجام شده در معاونت آموزش در راستای تبیین برنامه جامع عدالت، تعالی و بهره وری در آموزش علوم پزشکی</dc:title>
  <dc:creator>neda taati</dc:creator>
  <cp:lastModifiedBy>neda taati</cp:lastModifiedBy>
  <cp:revision>13</cp:revision>
  <dcterms:created xsi:type="dcterms:W3CDTF">2022-05-01T07:34:58Z</dcterms:created>
  <dcterms:modified xsi:type="dcterms:W3CDTF">2022-05-23T02:57:38Z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